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87266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43" d="100"/>
          <a:sy n="143" d="100"/>
        </p:scale>
        <p:origin x="-712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E051A-F587-4D15-9608-BBDCE447D6CC}" type="datetimeFigureOut">
              <a:rPr lang="nb-NO" smtClean="0"/>
              <a:t>02.10.17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254F-85AF-4DD9-AC20-B5B162244D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61266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E051A-F587-4D15-9608-BBDCE447D6CC}" type="datetimeFigureOut">
              <a:rPr lang="nb-NO" smtClean="0"/>
              <a:t>02.10.17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254F-85AF-4DD9-AC20-B5B162244D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445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E051A-F587-4D15-9608-BBDCE447D6CC}" type="datetimeFigureOut">
              <a:rPr lang="nb-NO" smtClean="0"/>
              <a:t>02.10.17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254F-85AF-4DD9-AC20-B5B162244D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7621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E051A-F587-4D15-9608-BBDCE447D6CC}" type="datetimeFigureOut">
              <a:rPr lang="nb-NO" smtClean="0"/>
              <a:t>02.10.17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254F-85AF-4DD9-AC20-B5B162244D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7204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E051A-F587-4D15-9608-BBDCE447D6CC}" type="datetimeFigureOut">
              <a:rPr lang="nb-NO" smtClean="0"/>
              <a:t>02.10.17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254F-85AF-4DD9-AC20-B5B162244D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89771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E051A-F587-4D15-9608-BBDCE447D6CC}" type="datetimeFigureOut">
              <a:rPr lang="nb-NO" smtClean="0"/>
              <a:t>02.10.17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254F-85AF-4DD9-AC20-B5B162244D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60621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E051A-F587-4D15-9608-BBDCE447D6CC}" type="datetimeFigureOut">
              <a:rPr lang="nb-NO" smtClean="0"/>
              <a:t>02.10.17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254F-85AF-4DD9-AC20-B5B162244D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67905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E051A-F587-4D15-9608-BBDCE447D6CC}" type="datetimeFigureOut">
              <a:rPr lang="nb-NO" smtClean="0"/>
              <a:t>02.10.17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254F-85AF-4DD9-AC20-B5B162244D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40178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E051A-F587-4D15-9608-BBDCE447D6CC}" type="datetimeFigureOut">
              <a:rPr lang="nb-NO" smtClean="0"/>
              <a:t>02.10.17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254F-85AF-4DD9-AC20-B5B162244D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9291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E051A-F587-4D15-9608-BBDCE447D6CC}" type="datetimeFigureOut">
              <a:rPr lang="nb-NO" smtClean="0"/>
              <a:t>02.10.17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254F-85AF-4DD9-AC20-B5B162244D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1770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E051A-F587-4D15-9608-BBDCE447D6CC}" type="datetimeFigureOut">
              <a:rPr lang="nb-NO" smtClean="0"/>
              <a:t>02.10.17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254F-85AF-4DD9-AC20-B5B162244D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354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E051A-F587-4D15-9608-BBDCE447D6CC}" type="datetimeFigureOut">
              <a:rPr lang="nb-NO" smtClean="0"/>
              <a:t>02.10.17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0254F-85AF-4DD9-AC20-B5B162244D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56555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/>
          <p:cNvPicPr>
            <a:picLocks noChangeAspect="1"/>
          </p:cNvPicPr>
          <p:nvPr/>
        </p:nvPicPr>
        <p:blipFill rotWithShape="1">
          <a:blip r:embed="rId2"/>
          <a:srcRect l="36679" t="25299" r="35272" b="12807"/>
          <a:stretch/>
        </p:blipFill>
        <p:spPr>
          <a:xfrm rot="5400000">
            <a:off x="2607060" y="-777825"/>
            <a:ext cx="6352238" cy="8726905"/>
          </a:xfrm>
          <a:prstGeom prst="rect">
            <a:avLst/>
          </a:prstGeom>
        </p:spPr>
      </p:pic>
      <p:pic>
        <p:nvPicPr>
          <p:cNvPr id="7" name="Bilde 6"/>
          <p:cNvPicPr>
            <a:picLocks noChangeAspect="1"/>
          </p:cNvPicPr>
          <p:nvPr/>
        </p:nvPicPr>
        <p:blipFill rotWithShape="1">
          <a:blip r:embed="rId3"/>
          <a:srcRect t="29032" b="40653"/>
          <a:stretch/>
        </p:blipFill>
        <p:spPr>
          <a:xfrm rot="5400000">
            <a:off x="736254" y="3163621"/>
            <a:ext cx="3207414" cy="972353"/>
          </a:xfrm>
          <a:prstGeom prst="rect">
            <a:avLst/>
          </a:prstGeom>
        </p:spPr>
      </p:pic>
      <p:sp>
        <p:nvSpPr>
          <p:cNvPr id="8" name="TekstSylinder 7"/>
          <p:cNvSpPr txBox="1"/>
          <p:nvPr/>
        </p:nvSpPr>
        <p:spPr>
          <a:xfrm rot="5400000">
            <a:off x="2853081" y="2844877"/>
            <a:ext cx="29931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7200" dirty="0" smtClean="0"/>
              <a:t>113156</a:t>
            </a:r>
            <a:endParaRPr lang="nb-NO" sz="7200" dirty="0"/>
          </a:p>
        </p:txBody>
      </p:sp>
    </p:spTree>
    <p:extLst>
      <p:ext uri="{BB962C8B-B14F-4D97-AF65-F5344CB8AC3E}">
        <p14:creationId xmlns:p14="http://schemas.microsoft.com/office/powerpoint/2010/main" val="3692858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/>
          <p:cNvPicPr>
            <a:picLocks noChangeAspect="1"/>
          </p:cNvPicPr>
          <p:nvPr/>
        </p:nvPicPr>
        <p:blipFill rotWithShape="1">
          <a:blip r:embed="rId2"/>
          <a:srcRect l="36679" t="25299" r="35272" b="12807"/>
          <a:stretch/>
        </p:blipFill>
        <p:spPr>
          <a:xfrm>
            <a:off x="453708" y="432617"/>
            <a:ext cx="2212774" cy="3039979"/>
          </a:xfrm>
          <a:prstGeom prst="rect">
            <a:avLst/>
          </a:prstGeom>
        </p:spPr>
      </p:pic>
      <p:pic>
        <p:nvPicPr>
          <p:cNvPr id="7" name="Bilde 6"/>
          <p:cNvPicPr>
            <a:picLocks noChangeAspect="1"/>
          </p:cNvPicPr>
          <p:nvPr/>
        </p:nvPicPr>
        <p:blipFill rotWithShape="1">
          <a:blip r:embed="rId3"/>
          <a:srcRect t="29032" b="40653"/>
          <a:stretch/>
        </p:blipFill>
        <p:spPr>
          <a:xfrm>
            <a:off x="858975" y="3005095"/>
            <a:ext cx="1258583" cy="381549"/>
          </a:xfrm>
          <a:prstGeom prst="rect">
            <a:avLst/>
          </a:prstGeom>
        </p:spPr>
      </p:pic>
      <p:sp>
        <p:nvSpPr>
          <p:cNvPr id="8" name="TekstSylinder 7"/>
          <p:cNvSpPr txBox="1"/>
          <p:nvPr/>
        </p:nvSpPr>
        <p:spPr>
          <a:xfrm>
            <a:off x="1002631" y="2289962"/>
            <a:ext cx="11149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smtClean="0"/>
              <a:t>113156</a:t>
            </a: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3419302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</Words>
  <Application>Microsoft Macintosh PowerPoint</Application>
  <PresentationFormat>Tilpasset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3" baseType="lpstr">
      <vt:lpstr>Office-tema</vt:lpstr>
      <vt:lpstr>PowerPoint-presentasjon</vt:lpstr>
      <vt:lpstr>PowerPoint-presentasjon</vt:lpstr>
    </vt:vector>
  </TitlesOfParts>
  <Company>SpareBank1 Alliansen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Rolf Inge Lura</dc:creator>
  <cp:lastModifiedBy>Vibeke og Lars Mølster</cp:lastModifiedBy>
  <cp:revision>5</cp:revision>
  <cp:lastPrinted>2017-08-24T06:06:02Z</cp:lastPrinted>
  <dcterms:created xsi:type="dcterms:W3CDTF">2017-08-24T05:53:32Z</dcterms:created>
  <dcterms:modified xsi:type="dcterms:W3CDTF">2017-10-02T18:36:36Z</dcterms:modified>
</cp:coreProperties>
</file>